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1D1D-6E26-9445-95F9-1547202E6C34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44A88-789A-E246-95D9-F53A8D5B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6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147. </a:t>
            </a:r>
            <a:r>
              <a:rPr lang="en-US" sz="1200" b="1" i="1" dirty="0" err="1" smtClean="0">
                <a:solidFill>
                  <a:srgbClr val="FFFFFF"/>
                </a:solidFill>
              </a:rPr>
              <a:t>Vaccinium</a:t>
            </a:r>
            <a:r>
              <a:rPr lang="en-US" sz="1200" b="1" i="1" dirty="0" smtClean="0">
                <a:solidFill>
                  <a:srgbClr val="FFFFFF"/>
                </a:solidFill>
              </a:rPr>
              <a:t> </a:t>
            </a:r>
            <a:r>
              <a:rPr lang="en-US" sz="1200" b="1" i="1" dirty="0" err="1" smtClean="0">
                <a:solidFill>
                  <a:srgbClr val="FFFFFF"/>
                </a:solidFill>
              </a:rPr>
              <a:t>macrocarpon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</a:rPr>
              <a:t>Aiton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en-US" sz="1200" b="1" baseline="0" dirty="0" smtClean="0">
                <a:solidFill>
                  <a:srgbClr val="FFFFFF"/>
                </a:solidFill>
              </a:rPr>
              <a:t> </a:t>
            </a:r>
            <a:r>
              <a:rPr lang="en-US" dirty="0" smtClean="0"/>
              <a:t>Cranberry.  Skin</a:t>
            </a:r>
            <a:r>
              <a:rPr lang="en-US" baseline="0" dirty="0" smtClean="0"/>
              <a:t> epidermal</a:t>
            </a:r>
            <a:r>
              <a:rPr lang="en-US" dirty="0" smtClean="0"/>
              <a:t>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148. Cranberry.</a:t>
            </a:r>
            <a:r>
              <a:rPr lang="en-US" baseline="0" dirty="0" smtClean="0"/>
              <a:t>  Pigmented skin e</a:t>
            </a:r>
            <a:r>
              <a:rPr lang="en-US" dirty="0" smtClean="0"/>
              <a:t>pidermal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4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149. Cranberry.</a:t>
            </a:r>
            <a:r>
              <a:rPr lang="en-US" baseline="0" dirty="0" smtClean="0"/>
              <a:t>  S</a:t>
            </a:r>
            <a:r>
              <a:rPr lang="en-US" dirty="0" smtClean="0"/>
              <a:t>kin</a:t>
            </a:r>
            <a:r>
              <a:rPr lang="en-US" baseline="0" dirty="0" smtClean="0"/>
              <a:t> e</a:t>
            </a:r>
            <a:r>
              <a:rPr lang="en-US" dirty="0" smtClean="0"/>
              <a:t>pidermal</a:t>
            </a:r>
            <a:r>
              <a:rPr lang="en-US" baseline="0" dirty="0" smtClean="0"/>
              <a:t> cells,</a:t>
            </a:r>
            <a:r>
              <a:rPr lang="en-US" dirty="0" smtClean="0"/>
              <a:t>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150. Cranberry. Pulp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0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151. Cranberry. Pulp parenchymal cell,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152. Cranberry.  Pulp parenchymal cells,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9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7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0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9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4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01AE-E071-2E43-962A-C8CEEDA678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7173-4CE6-BD46-8A17-9699CC91F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Cranberry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49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nberry skin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nberry skin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1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nberry skin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7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nberry pulp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8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nberry pulp cell H2O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nberry pulp cells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6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Macintosh PowerPoint</Application>
  <PresentationFormat>On-screen Show (4:3)</PresentationFormat>
  <Paragraphs>20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2016-02-05T19:21:40Z</dcterms:created>
  <dcterms:modified xsi:type="dcterms:W3CDTF">2016-02-05T19:22:36Z</dcterms:modified>
</cp:coreProperties>
</file>